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  <p:sldId id="652" r:id="rId9"/>
    <p:sldId id="653" r:id="rId10"/>
    <p:sldId id="654" r:id="rId11"/>
    <p:sldId id="655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91452" autoAdjust="0"/>
  </p:normalViewPr>
  <p:slideViewPr>
    <p:cSldViewPr>
      <p:cViewPr>
        <p:scale>
          <a:sx n="86" d="100"/>
          <a:sy n="86" d="100"/>
        </p:scale>
        <p:origin x="760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Thursday, June 30,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2016. 6. 30.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Denoising convolutional auto-encoder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54861"/>
            <a:ext cx="8496300" cy="259121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Epoch : </a:t>
            </a:r>
            <a:r>
              <a:rPr kumimoji="1" lang="en-US" altLang="ko-KR" dirty="0" smtClean="0"/>
              <a:t>5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11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250" y="1921669"/>
            <a:ext cx="8191500" cy="36576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Shape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240249" y="164891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4145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Load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08720"/>
            <a:ext cx="7649542" cy="549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550" y="1229519"/>
            <a:ext cx="8216900" cy="50419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Network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263" y="1119188"/>
            <a:ext cx="6077473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Network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19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689" y="697907"/>
            <a:ext cx="5616623" cy="580731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Optimize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85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54861"/>
            <a:ext cx="8496300" cy="259121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Epoch: 1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6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54861"/>
            <a:ext cx="8496300" cy="259121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Epoch : 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54861"/>
            <a:ext cx="8496300" cy="259121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Epoch : </a:t>
            </a:r>
            <a:r>
              <a:rPr kumimoji="1" lang="en-US" altLang="ko-KR" dirty="0" smtClean="0"/>
              <a:t>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44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54861"/>
            <a:ext cx="8496300" cy="259121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Epoch : </a:t>
            </a:r>
            <a:r>
              <a:rPr kumimoji="1" lang="en-US" altLang="ko-KR" dirty="0" smtClean="0"/>
              <a:t>4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05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32901</TotalTime>
  <Words>33</Words>
  <Application>Microsoft Macintosh PowerPoint</Application>
  <PresentationFormat>화면 슬라이드 쇼(4:3)</PresentationFormat>
  <Paragraphs>21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Load </vt:lpstr>
      <vt:lpstr>Network</vt:lpstr>
      <vt:lpstr>Network</vt:lpstr>
      <vt:lpstr>Optimize</vt:lpstr>
      <vt:lpstr>Epoch: 1</vt:lpstr>
      <vt:lpstr>Epoch : 2</vt:lpstr>
      <vt:lpstr>Epoch : 3</vt:lpstr>
      <vt:lpstr>Epoch : 4</vt:lpstr>
      <vt:lpstr>Epoch : 5</vt:lpstr>
      <vt:lpstr>Shape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1115</cp:revision>
  <dcterms:created xsi:type="dcterms:W3CDTF">2010-03-17T18:05:41Z</dcterms:created>
  <dcterms:modified xsi:type="dcterms:W3CDTF">2016-06-30T01:25:46Z</dcterms:modified>
</cp:coreProperties>
</file>